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77EF-7D70-49D0-B88D-E1F569C16A20}" type="datetimeFigureOut">
              <a:rPr lang="nl-NL" smtClean="0"/>
              <a:t>9-3-2011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57DF-3435-4890-8A2D-2D495944EE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77EF-7D70-49D0-B88D-E1F569C16A20}" type="datetimeFigureOut">
              <a:rPr lang="nl-NL" smtClean="0"/>
              <a:t>9-3-2011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57DF-3435-4890-8A2D-2D495944EE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77EF-7D70-49D0-B88D-E1F569C16A20}" type="datetimeFigureOut">
              <a:rPr lang="nl-NL" smtClean="0"/>
              <a:t>9-3-2011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57DF-3435-4890-8A2D-2D495944EE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77EF-7D70-49D0-B88D-E1F569C16A20}" type="datetimeFigureOut">
              <a:rPr lang="nl-NL" smtClean="0"/>
              <a:t>9-3-2011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57DF-3435-4890-8A2D-2D495944EE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77EF-7D70-49D0-B88D-E1F569C16A20}" type="datetimeFigureOut">
              <a:rPr lang="nl-NL" smtClean="0"/>
              <a:t>9-3-2011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57DF-3435-4890-8A2D-2D495944EE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77EF-7D70-49D0-B88D-E1F569C16A20}" type="datetimeFigureOut">
              <a:rPr lang="nl-NL" smtClean="0"/>
              <a:t>9-3-2011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57DF-3435-4890-8A2D-2D495944EE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77EF-7D70-49D0-B88D-E1F569C16A20}" type="datetimeFigureOut">
              <a:rPr lang="nl-NL" smtClean="0"/>
              <a:t>9-3-2011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57DF-3435-4890-8A2D-2D495944EE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77EF-7D70-49D0-B88D-E1F569C16A20}" type="datetimeFigureOut">
              <a:rPr lang="nl-NL" smtClean="0"/>
              <a:t>9-3-2011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57DF-3435-4890-8A2D-2D495944EE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77EF-7D70-49D0-B88D-E1F569C16A20}" type="datetimeFigureOut">
              <a:rPr lang="nl-NL" smtClean="0"/>
              <a:t>9-3-2011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57DF-3435-4890-8A2D-2D495944EE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77EF-7D70-49D0-B88D-E1F569C16A20}" type="datetimeFigureOut">
              <a:rPr lang="nl-NL" smtClean="0"/>
              <a:t>9-3-2011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57DF-3435-4890-8A2D-2D495944EE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77EF-7D70-49D0-B88D-E1F569C16A20}" type="datetimeFigureOut">
              <a:rPr lang="nl-NL" smtClean="0"/>
              <a:t>9-3-2011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A57DF-3435-4890-8A2D-2D495944EE7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B77EF-7D70-49D0-B88D-E1F569C16A20}" type="datetimeFigureOut">
              <a:rPr lang="nl-NL" smtClean="0"/>
              <a:t>9-3-2011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A57DF-3435-4890-8A2D-2D495944EE7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Transport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4 VMBO-BB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Hart buitenaanzicht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162800" cy="47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Hart Doorsnede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67152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  van het 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87208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Bloedvaten</a:t>
            </a: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51994" y="-146994"/>
            <a:ext cx="4887613" cy="80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 van de kleppen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22925" y="1482275"/>
            <a:ext cx="5174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76600"/>
            <a:ext cx="39209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799"/>
            <a:ext cx="5410200" cy="64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Hart </a:t>
            </a:r>
            <a:r>
              <a:rPr lang="nl-NL" smtClean="0"/>
              <a:t>en vaatziekten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19</Words>
  <Application>Microsoft Office PowerPoint</Application>
  <PresentationFormat>Diavoorstelling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Transport</vt:lpstr>
      <vt:lpstr>Hart buitenaanzicht</vt:lpstr>
      <vt:lpstr>Hart Doorsnede</vt:lpstr>
      <vt:lpstr>Werking  van het hart</vt:lpstr>
      <vt:lpstr>Bloedvaten</vt:lpstr>
      <vt:lpstr>Werking van de kleppen</vt:lpstr>
      <vt:lpstr>Dia 7</vt:lpstr>
      <vt:lpstr>Hart en vaatziekten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</dc:title>
  <dc:creator>user</dc:creator>
  <cp:lastModifiedBy>user</cp:lastModifiedBy>
  <cp:revision>21</cp:revision>
  <dcterms:created xsi:type="dcterms:W3CDTF">2011-03-09T18:47:54Z</dcterms:created>
  <dcterms:modified xsi:type="dcterms:W3CDTF">2011-03-09T22:17:28Z</dcterms:modified>
</cp:coreProperties>
</file>